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37"/>
  </p:notesMasterIdLst>
  <p:sldIdLst>
    <p:sldId id="256" r:id="rId2"/>
    <p:sldId id="279" r:id="rId3"/>
    <p:sldId id="354" r:id="rId4"/>
    <p:sldId id="320" r:id="rId5"/>
    <p:sldId id="315" r:id="rId6"/>
    <p:sldId id="316" r:id="rId7"/>
    <p:sldId id="317" r:id="rId8"/>
    <p:sldId id="318" r:id="rId9"/>
    <p:sldId id="321" r:id="rId10"/>
    <p:sldId id="327" r:id="rId11"/>
    <p:sldId id="333" r:id="rId12"/>
    <p:sldId id="332" r:id="rId13"/>
    <p:sldId id="329" r:id="rId14"/>
    <p:sldId id="330" r:id="rId15"/>
    <p:sldId id="331" r:id="rId16"/>
    <p:sldId id="350" r:id="rId17"/>
    <p:sldId id="334" r:id="rId18"/>
    <p:sldId id="355" r:id="rId19"/>
    <p:sldId id="357" r:id="rId20"/>
    <p:sldId id="358" r:id="rId21"/>
    <p:sldId id="359" r:id="rId22"/>
    <p:sldId id="361" r:id="rId23"/>
    <p:sldId id="362" r:id="rId24"/>
    <p:sldId id="363" r:id="rId25"/>
    <p:sldId id="369" r:id="rId26"/>
    <p:sldId id="336" r:id="rId27"/>
    <p:sldId id="340" r:id="rId28"/>
    <p:sldId id="338" r:id="rId29"/>
    <p:sldId id="341" r:id="rId30"/>
    <p:sldId id="342" r:id="rId31"/>
    <p:sldId id="337" r:id="rId32"/>
    <p:sldId id="339" r:id="rId33"/>
    <p:sldId id="343" r:id="rId34"/>
    <p:sldId id="344" r:id="rId35"/>
    <p:sldId id="34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5" autoAdjust="0"/>
    <p:restoredTop sz="95820" autoAdjust="0"/>
  </p:normalViewPr>
  <p:slideViewPr>
    <p:cSldViewPr snapToGrid="0" snapToObjects="1">
      <p:cViewPr>
        <p:scale>
          <a:sx n="113" d="100"/>
          <a:sy n="113" d="100"/>
        </p:scale>
        <p:origin x="400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/blob/master/visual-vocabulary/Visual-vocabulary.pdf" TargetMode="External"/><Relationship Id="rId2" Type="http://schemas.openxmlformats.org/officeDocument/2006/relationships/hyperlink" Target="https://datajournalism.com/read/longreads/the-unspoken-rules-of-visualisation-and-when-to-break-th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AlbertoCairo" TargetMode="External"/><Relationship Id="rId5" Type="http://schemas.openxmlformats.org/officeDocument/2006/relationships/hyperlink" Target="https://www.amazon.com/Data-Visualisation-Handbook-Driven-Design/dp/1526468921/ref=dp_ob_title_bk" TargetMode="External"/><Relationship Id="rId4" Type="http://schemas.openxmlformats.org/officeDocument/2006/relationships/hyperlink" Target="http://policyviz.com/wp-content/uploads/2018/08/PolicyViz-DataViz-Cheatsheet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artenzam/status/1235142999593627648?s=20" TargetMode="External"/><Relationship Id="rId2" Type="http://schemas.openxmlformats.org/officeDocument/2006/relationships/hyperlink" Target="https://twitter.com/MEPFuller/status/1246129903684194304?s=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graphics/national/mapping-the-2017-eclipse/?utm_term=.58658a0b34c2" TargetMode="External"/><Relationship Id="rId4" Type="http://schemas.openxmlformats.org/officeDocument/2006/relationships/hyperlink" Target="https://twitter.com/VizBiz15/status/1250446914191007744?s=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journalism.com/read/longreads/the-unspoken-rules-of-visualisation-and-when-to-break-the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infobeautyaward/status/1213799861356810242/photo/1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Sgraphics.jpeg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40"/>
            <a:ext cx="9144000" cy="7345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Visualizing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Randy Leonard</a:t>
            </a:r>
          </a:p>
          <a:p>
            <a:r>
              <a:rPr lang="en-US" b="1" dirty="0"/>
              <a:t>Digital frameworks</a:t>
            </a:r>
          </a:p>
          <a:p>
            <a:r>
              <a:rPr lang="en-US" b="1" dirty="0"/>
              <a:t>Northwestern University </a:t>
            </a:r>
            <a:r>
              <a:rPr lang="mr-IN" b="1" dirty="0"/>
              <a:t>–</a:t>
            </a:r>
            <a:r>
              <a:rPr lang="en-US" b="1" dirty="0"/>
              <a:t> Spring 2020</a:t>
            </a:r>
          </a:p>
          <a:p>
            <a:r>
              <a:rPr lang="en-US" b="1" dirty="0" err="1"/>
              <a:t>Github.com</a:t>
            </a:r>
            <a:r>
              <a:rPr lang="en-US" b="1" dirty="0"/>
              <a:t>/randyleonard99/digitalframeworks-spring2020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one we’ve all seen</a:t>
            </a:r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</a:t>
            </a:r>
            <a:r>
              <a:rPr lang="en-US" i="1" dirty="0"/>
              <a:t>love </a:t>
            </a:r>
            <a:r>
              <a:rPr lang="en-US" dirty="0"/>
              <a:t>this map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it’s a distortion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Distributed votes by population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Difference in votes, with pop.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3D population vs. winner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E3D-3E02-6041-A1E1-3A0CA39C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602-26EF-2147-A59A-1CC788AC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3.14.23 PM.png">
            <a:extLst>
              <a:ext uri="{FF2B5EF4-FFF2-40B4-BE49-F238E27FC236}">
                <a16:creationId xmlns:a16="http://schemas.microsoft.com/office/drawing/2014/main" id="{D5C5E549-8D5C-6A4D-A2C4-85998EF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a </a:t>
            </a:r>
            <a:r>
              <a:rPr lang="en-US" dirty="0" err="1"/>
              <a:t>chartmaker</a:t>
            </a:r>
            <a:r>
              <a:rPr lang="en-US" dirty="0"/>
              <a:t>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story</a:t>
            </a:r>
            <a:r>
              <a:rPr lang="en-US" dirty="0"/>
              <a:t>: Have a clear idea of what aspect you’re trying to convey</a:t>
            </a:r>
          </a:p>
          <a:p>
            <a:r>
              <a:rPr lang="en-US" b="1" dirty="0"/>
              <a:t>Function</a:t>
            </a:r>
            <a:r>
              <a:rPr lang="en-US" dirty="0"/>
              <a:t>: Think about why/how your visualization would be useful to your readers, and ensure it does that</a:t>
            </a:r>
          </a:p>
          <a:p>
            <a:r>
              <a:rPr lang="en-US" b="1" dirty="0"/>
              <a:t>Design</a:t>
            </a:r>
            <a:r>
              <a:rPr lang="en-US" dirty="0"/>
              <a:t>: Simplicity. Only add what is needed.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89BFF6B-73F4-B145-967A-C31B7E21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94" y="959526"/>
            <a:ext cx="6551726" cy="5816412"/>
          </a:xfrm>
        </p:spPr>
      </p:pic>
    </p:spTree>
    <p:extLst>
      <p:ext uri="{BB962C8B-B14F-4D97-AF65-F5344CB8AC3E}">
        <p14:creationId xmlns:p14="http://schemas.microsoft.com/office/powerpoint/2010/main" val="399689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15D90-5453-794F-8807-8A157C2E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6" y="1225062"/>
            <a:ext cx="6775938" cy="52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9C352-0783-4847-BC4C-0EA93DAD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31" y="1225062"/>
            <a:ext cx="5418753" cy="522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data</a:t>
            </a:r>
          </a:p>
        </p:txBody>
      </p:sp>
    </p:spTree>
    <p:extLst>
      <p:ext uri="{BB962C8B-B14F-4D97-AF65-F5344CB8AC3E}">
        <p14:creationId xmlns:p14="http://schemas.microsoft.com/office/powerpoint/2010/main" val="115028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3877A-C21C-8D4B-942E-D34EBFC6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360"/>
            <a:ext cx="9144000" cy="53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19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3ADC1-7A50-D64A-9CF6-5E6A0273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201"/>
            <a:ext cx="9144000" cy="543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BA20F-2012-2244-A0DE-D9997075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081"/>
            <a:ext cx="9144000" cy="46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9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89BFF6B-73F4-B145-967A-C31B7E21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94" y="959526"/>
            <a:ext cx="6551726" cy="5816412"/>
          </a:xfrm>
        </p:spPr>
      </p:pic>
    </p:spTree>
    <p:extLst>
      <p:ext uri="{BB962C8B-B14F-4D97-AF65-F5344CB8AC3E}">
        <p14:creationId xmlns:p14="http://schemas.microsoft.com/office/powerpoint/2010/main" val="1204224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10"/>
            <a:ext cx="8229600" cy="1143000"/>
          </a:xfrm>
        </p:spPr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79" y="847571"/>
            <a:ext cx="8562442" cy="601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story</a:t>
            </a:r>
          </a:p>
          <a:p>
            <a:r>
              <a:rPr lang="en-US" dirty="0"/>
              <a:t>More so: A visual story that conveys an understanding about some data.</a:t>
            </a:r>
          </a:p>
        </p:txBody>
      </p:sp>
    </p:spTree>
    <p:extLst>
      <p:ext uri="{BB962C8B-B14F-4D97-AF65-F5344CB8AC3E}">
        <p14:creationId xmlns:p14="http://schemas.microsoft.com/office/powerpoint/2010/main" val="32797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CEDB74-A16F-1049-976C-999DD1D2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6323"/>
            <a:ext cx="8229600" cy="3813717"/>
          </a:xfr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Norms and when to break</a:t>
            </a:r>
            <a:endParaRPr lang="en-US" dirty="0"/>
          </a:p>
          <a:p>
            <a:r>
              <a:rPr lang="en-US" dirty="0">
                <a:hlinkClick r:id="rId3"/>
              </a:rPr>
              <a:t>FT: When to use different charts</a:t>
            </a:r>
            <a:endParaRPr lang="en-US" dirty="0"/>
          </a:p>
          <a:p>
            <a:r>
              <a:rPr lang="en-US">
                <a:hlinkClick r:id="rId4"/>
              </a:rPr>
              <a:t>Simple tips</a:t>
            </a:r>
            <a:endParaRPr lang="en-US" dirty="0"/>
          </a:p>
          <a:p>
            <a:r>
              <a:rPr lang="en-US" dirty="0">
                <a:hlinkClick r:id="rId5"/>
              </a:rPr>
              <a:t>Data Visualisation – Andy Kirk</a:t>
            </a:r>
            <a:endParaRPr lang="en-US" dirty="0"/>
          </a:p>
          <a:p>
            <a:r>
              <a:rPr lang="en-US" dirty="0">
                <a:hlinkClick r:id="rId6"/>
              </a:rPr>
              <a:t>Alberto Cairo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data </a:t>
            </a:r>
            <a:r>
              <a:rPr lang="en-US" dirty="0"/>
              <a:t>viz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Animated unemployment</a:t>
            </a:r>
            <a:endParaRPr lang="en-US" dirty="0"/>
          </a:p>
          <a:p>
            <a:r>
              <a:rPr lang="en-US" dirty="0">
                <a:hlinkClick r:id="rId3"/>
              </a:rPr>
              <a:t>Brussels street names</a:t>
            </a:r>
            <a:endParaRPr lang="en-US" dirty="0"/>
          </a:p>
          <a:p>
            <a:r>
              <a:rPr lang="en-US" dirty="0">
                <a:hlinkClick r:id="rId4"/>
              </a:rPr>
              <a:t>Covid symptoms</a:t>
            </a:r>
            <a:endParaRPr lang="en-US" dirty="0">
              <a:hlinkClick r:id="rId5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202" r="4202"/>
          <a:stretch>
            <a:fillRect/>
          </a:stretch>
        </p:blipFill>
        <p:spPr>
          <a:xfrm>
            <a:off x="-1" y="1006354"/>
            <a:ext cx="9167829" cy="504195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 clear story  </a:t>
            </a:r>
          </a:p>
          <a:p>
            <a:r>
              <a:rPr lang="en-US" dirty="0"/>
              <a:t>Find meaning</a:t>
            </a:r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goal </a:t>
            </a:r>
            <a:r>
              <a:rPr lang="mr-IN" dirty="0"/>
              <a:t>–</a:t>
            </a:r>
            <a:r>
              <a:rPr lang="en-US" dirty="0"/>
              <a:t> be useful to your reader</a:t>
            </a:r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0B6F6B-7D45-2445-8E5A-BA7688D6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08" y="1503473"/>
            <a:ext cx="4820961" cy="2768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7590B5-A614-E64C-A075-9C163D33D2DF}"/>
              </a:ext>
            </a:extLst>
          </p:cNvPr>
          <p:cNvSpPr txBox="1"/>
          <p:nvPr/>
        </p:nvSpPr>
        <p:spPr>
          <a:xfrm>
            <a:off x="7280031" y="4272459"/>
            <a:ext cx="22653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Federica Fragapane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easier to make bad charts</a:t>
            </a:r>
          </a:p>
          <a:p>
            <a:endParaRPr lang="en-US" dirty="0"/>
          </a:p>
          <a:p>
            <a:r>
              <a:rPr lang="en-US" dirty="0"/>
              <a:t>In fact, there’s a whole </a:t>
            </a:r>
            <a:r>
              <a:rPr lang="en-US" dirty="0" err="1"/>
              <a:t>Tumblr</a:t>
            </a:r>
            <a:r>
              <a:rPr lang="en-US" dirty="0"/>
              <a:t> blog full of them </a:t>
            </a:r>
            <a:r>
              <a:rPr lang="en-US" dirty="0">
                <a:hlinkClick r:id="rId2"/>
              </a:rPr>
              <a:t>http://viz.wtf/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38908</TotalTime>
  <Words>342</Words>
  <Application>Microsoft Macintosh PowerPoint</Application>
  <PresentationFormat>On-screen Show (4:3)</PresentationFormat>
  <Paragraphs>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Corbel</vt:lpstr>
      <vt:lpstr>Twilight</vt:lpstr>
      <vt:lpstr>Visualizing data</vt:lpstr>
      <vt:lpstr>Steps to a data story</vt:lpstr>
      <vt:lpstr>What is a data visualization?</vt:lpstr>
      <vt:lpstr>Good data viz examples</vt:lpstr>
      <vt:lpstr>PowerPoint Presentation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PowerPoint Presentation</vt:lpstr>
      <vt:lpstr>So what’s a chartmaker to do?</vt:lpstr>
      <vt:lpstr>The process</vt:lpstr>
      <vt:lpstr>The process</vt:lpstr>
      <vt:lpstr>The process</vt:lpstr>
      <vt:lpstr>The process</vt:lpstr>
      <vt:lpstr>The process</vt:lpstr>
      <vt:lpstr>The process</vt:lpstr>
      <vt:lpstr>The process</vt:lpstr>
      <vt:lpstr>The process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Resources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Randall D Leonard</cp:lastModifiedBy>
  <cp:revision>225</cp:revision>
  <dcterms:created xsi:type="dcterms:W3CDTF">2018-07-03T20:07:00Z</dcterms:created>
  <dcterms:modified xsi:type="dcterms:W3CDTF">2020-05-19T04:59:10Z</dcterms:modified>
</cp:coreProperties>
</file>